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8ba0796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8ba0796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98ba0796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98ba0796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98ba0796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98ba0796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98ba0796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98ba0796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98ba0796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98ba0796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98ba0796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98ba0796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2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2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2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6.png"/><Relationship Id="rId5" Type="http://schemas.openxmlformats.org/officeDocument/2006/relationships/image" Target="../media/image2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46850" y="1314175"/>
            <a:ext cx="8205000" cy="23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Construção de Pluviômetro Artesanal: Uma ferramenta didática</a:t>
            </a:r>
            <a:endParaRPr b="1"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1450" y="4394925"/>
            <a:ext cx="454550" cy="55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3150" y="4394925"/>
            <a:ext cx="696466" cy="55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3300" y="4503925"/>
            <a:ext cx="696466" cy="5519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151500" y="132175"/>
            <a:ext cx="8841000" cy="43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</a:t>
            </a:r>
            <a:r>
              <a:rPr i="1" lang="pt-BR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Pluviômetro</a:t>
            </a:r>
            <a:r>
              <a:rPr lang="pt-BR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(Pluvio = nuvem carregada de chuva + Metro = medida) é um instrumento utilizado para medir a quantidade de chuva em milímetros dentro de um determinado período de tempo. 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medidas feitas com o pluviômetro podem contribuir para que possamos ter uma </a:t>
            </a:r>
            <a:r>
              <a:rPr i="1" lang="pt-BR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maior percepção ambiental</a:t>
            </a:r>
            <a:r>
              <a:rPr lang="pt-BR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ao verificar o aumento ou a diminuição das águas da chuva podendo trazer benefícios ou alertar a sociedade. Ele não impede enchentes nem deslizamentos, mas por meio dele é possível a realização de trabalhos preventivos que evitem a ocorrência de tragédias. Outro caso, por exemplo, é na agricultura, onde conhecer o regime pluviométrico pode ser fundamental para ter noção de como e quando será a colheita. 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pluviômetro feito com garrafa pet pode ser utilizado na escola para fortalecer o lúdico as crianças no processo de ensino-aprendizagem permitindo ao aluno o monitoramento diário da chuva, de forma simples, barata e eficiente, o que poderá contribuir para uma melhor compreensão dos elementos atmosféricos e sua influência no cotidiano do próprio aluno. Utilizar </a:t>
            </a:r>
            <a:r>
              <a:rPr i="1" lang="pt-BR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metodologias diferentes</a:t>
            </a:r>
            <a:r>
              <a:rPr lang="pt-BR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tornam as</a:t>
            </a:r>
            <a:r>
              <a:rPr i="1" lang="pt-BR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aulas mais atrativas e dinâmicas. </a:t>
            </a:r>
            <a:endParaRPr i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Nesta atividade o aluno terá o contato com o meio ambiente de forma ativa podendo criar um método de c</a:t>
            </a:r>
            <a:r>
              <a:rPr i="1" lang="pt-BR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onscientização ambiental</a:t>
            </a:r>
            <a:r>
              <a:rPr lang="pt-BR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podendo ter </a:t>
            </a:r>
            <a:r>
              <a:rPr i="1" lang="pt-BR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noção do tempo, do clima, e das respostas das massas de ar.</a:t>
            </a:r>
            <a:r>
              <a:rPr lang="pt-BR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o mais importante é o aluno se sentir inserido na natureza e não apenas vê-la como objeto.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04675" y="4503925"/>
            <a:ext cx="454550" cy="55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427825" y="435525"/>
            <a:ext cx="787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000">
                <a:latin typeface="Times New Roman"/>
                <a:ea typeface="Times New Roman"/>
                <a:cs typeface="Times New Roman"/>
                <a:sym typeface="Times New Roman"/>
              </a:rPr>
              <a:t>Para construir um pluviômetro artesanal (reciclável), será necessário: </a:t>
            </a:r>
            <a:endParaRPr b="1" i="1" sz="2000"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427825" y="1152475"/>
            <a:ext cx="802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✓ 2 garrafas pet lisas;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3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✓ Fita Isolante transparente ou preta;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38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✓ Régua;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38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✓ Caneta marcadora permanente;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38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✓ Tesoura;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38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✓ Seringa sem agulha (para a calibragem do pluviômetro);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3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✓ Um pedaço de arame e estaca de madeira com aproximadamente 1,5 m (para fixar o pluviômetro de forma suspensa na posição vertical)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1450" y="4394925"/>
            <a:ext cx="454550" cy="55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3150" y="4394925"/>
            <a:ext cx="696466" cy="55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255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000">
                <a:latin typeface="Times New Roman"/>
                <a:ea typeface="Times New Roman"/>
                <a:cs typeface="Times New Roman"/>
                <a:sym typeface="Times New Roman"/>
              </a:rPr>
              <a:t>Modo de Construção:</a:t>
            </a:r>
            <a:endParaRPr b="1" i="1" sz="2000"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224100" y="662900"/>
            <a:ext cx="8695800" cy="16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✓ É necessário lavar bem a garrafa pet e retirar o rótulo.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38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✓ Depois de ter feito isso deve-se cortar o fundo da 1a garrafa (a parte ondulada) mantendo a mesma com a tampa; (Figura 1).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3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✓ Posteriormente, cortar a 2a garrafa pet após o gargalo, criando um funil (anti-evaporador); (Figura 2).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1450" y="4394925"/>
            <a:ext cx="454550" cy="55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7388" y="2327600"/>
            <a:ext cx="2771775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4675" y="2323538"/>
            <a:ext cx="2771775" cy="2522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53150" y="4394925"/>
            <a:ext cx="696466" cy="55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289200"/>
            <a:ext cx="8520600" cy="21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✓ Prenda o funil com fita adesiva na parte maior da outra garrafa; (Figura 3).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38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✓ Utilizando outra garrafa graduada e uma seringa, faça a calibragem do pluviômetro, graduando com caneta marcadora;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3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✓ Prender o pluviômetro com a tampa para baixo utilizando arame na estaca de madeira; (Figura 4)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1450" y="4394925"/>
            <a:ext cx="454550" cy="55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7463" y="2418900"/>
            <a:ext cx="3165690" cy="234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7915" y="2418900"/>
            <a:ext cx="2915970" cy="234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53150" y="4394925"/>
            <a:ext cx="696466" cy="55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359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1800">
                <a:latin typeface="Times New Roman"/>
                <a:ea typeface="Times New Roman"/>
                <a:cs typeface="Times New Roman"/>
                <a:sym typeface="Times New Roman"/>
              </a:rPr>
              <a:t>Calibragem do pluviômetro:</a:t>
            </a:r>
            <a:endParaRPr b="1" i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826875"/>
            <a:ext cx="8520600" cy="12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chuva é medida em milímetros. (mm). - Na medida feita com a régua no pluviômetro, cada milímetro indica que caiu 1L/m2 (um litro de água por metro quadrado // 1m = 100cm. 1 mm = 0,1cm). - Uma régua de 10 cm equivale 100 milímetros. É necessário fazer a calibragem da garrafa pet por ela ser arredondada em sua parte inferior.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1450" y="4394925"/>
            <a:ext cx="454550" cy="55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6365" y="2082375"/>
            <a:ext cx="1925936" cy="22534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311700" y="2082375"/>
            <a:ext cx="6143700" cy="28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 fazer a calibragem da garrafa é necessário utilizar uma seringa. (Lembrando que: 1 mm = 0,1 cm) Em uma garrafa Pet lisa as medidas são: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40 mililitros (ml) correspondem a 5 milímetros (mm) – 0,5 cm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80 mililitros (ml) correspondem a 10 milímetros (mm) – 1 cm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 a maior eficiência do pluviômetro é ideal instalá-lo em campo aberto e pelo menos a 1,5 m de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altura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3150" y="4394925"/>
            <a:ext cx="696466" cy="55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738775" y="774150"/>
            <a:ext cx="4020900" cy="35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✓Instale o equipamento furando o chão com madeira ou metal em local de preferência sem interferência de árvores, muros ou objetos, assim a chuva não encontrará barreiras (Figura 5) 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38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3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Sugestão: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3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400" u="sng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https://www.youtube.com/watch?v=XdVCuGnVDXc</a:t>
            </a:r>
            <a:endParaRPr sz="1400" u="sng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3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1450" y="4394925"/>
            <a:ext cx="454550" cy="55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7325" y="340275"/>
            <a:ext cx="3219450" cy="402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3150" y="4394925"/>
            <a:ext cx="696466" cy="55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